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60" r:id="rId2"/>
    <p:sldId id="261" r:id="rId3"/>
    <p:sldId id="267" r:id="rId4"/>
    <p:sldId id="268" r:id="rId5"/>
    <p:sldId id="269" r:id="rId6"/>
    <p:sldId id="270" r:id="rId7"/>
    <p:sldId id="271" r:id="rId8"/>
    <p:sldId id="273" r:id="rId9"/>
    <p:sldId id="274" r:id="rId10"/>
    <p:sldId id="272" r:id="rId11"/>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A6E0E87F-4AC6-0541-B631-A4F5995815AE}">
          <p14:sldIdLst>
            <p14:sldId id="260"/>
            <p14:sldId id="261"/>
            <p14:sldId id="267"/>
            <p14:sldId id="268"/>
            <p14:sldId id="269"/>
            <p14:sldId id="270"/>
            <p14:sldId id="271"/>
            <p14:sldId id="273"/>
            <p14:sldId id="274"/>
            <p14:sldId id="272"/>
          </p14:sldIdLst>
        </p14:section>
        <p14:section name="Abschnitt ohne Titel" id="{5D601A59-95CA-1544-8364-E23479F08CCD}">
          <p14:sldIdLst/>
        </p14:section>
        <p14:section name="Abschnitt ohne Titel" id="{39975044-AD85-154C-B4B8-CCFA38BC344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nasconi Pierre" initials="B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DE1EE"/>
    <a:srgbClr val="364892"/>
    <a:srgbClr val="363E92"/>
    <a:srgbClr val="F79D44"/>
    <a:srgbClr val="E6EAF3"/>
    <a:srgbClr val="EBEEF5"/>
    <a:srgbClr val="ECEFF5"/>
    <a:srgbClr val="E8E9EE"/>
    <a:srgbClr val="CAD1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726" autoAdjust="0"/>
  </p:normalViewPr>
  <p:slideViewPr>
    <p:cSldViewPr snapToGrid="0" snapToObjects="1">
      <p:cViewPr>
        <p:scale>
          <a:sx n="120" d="100"/>
          <a:sy n="120" d="100"/>
        </p:scale>
        <p:origin x="-108" y="25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7" d="100"/>
          <a:sy n="77" d="100"/>
        </p:scale>
        <p:origin x="-328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5821A2-7907-584E-8190-FAAD270465A4}" type="datetime1">
              <a:rPr lang="de-CH" smtClean="0"/>
              <a:t>22.10.2014</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5705B0-2DF1-AD47-B4D7-24E2E8750C01}" type="slidenum">
              <a:rPr lang="de-DE" smtClean="0"/>
              <a:t>‹Nr.›</a:t>
            </a:fld>
            <a:endParaRPr lang="de-DE" dirty="0"/>
          </a:p>
        </p:txBody>
      </p:sp>
    </p:spTree>
    <p:extLst>
      <p:ext uri="{BB962C8B-B14F-4D97-AF65-F5344CB8AC3E}">
        <p14:creationId xmlns:p14="http://schemas.microsoft.com/office/powerpoint/2010/main" val="3770963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DF2B7-6AB3-0547-93C3-53B5C228BEF5}" type="datetime1">
              <a:rPr lang="de-CH" smtClean="0"/>
              <a:t>22.10.2014</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AE922-FF12-694A-B656-1D053C3DC599}" type="slidenum">
              <a:rPr lang="de-DE" smtClean="0"/>
              <a:t>‹Nr.›</a:t>
            </a:fld>
            <a:endParaRPr lang="de-DE" dirty="0"/>
          </a:p>
        </p:txBody>
      </p:sp>
    </p:spTree>
    <p:extLst>
      <p:ext uri="{BB962C8B-B14F-4D97-AF65-F5344CB8AC3E}">
        <p14:creationId xmlns:p14="http://schemas.microsoft.com/office/powerpoint/2010/main" val="10400772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5" name="Rechteck 14"/>
          <p:cNvSpPr/>
          <p:nvPr userDrawn="1"/>
        </p:nvSpPr>
        <p:spPr>
          <a:xfrm>
            <a:off x="0" y="1"/>
            <a:ext cx="9143999" cy="6858000"/>
          </a:xfrm>
          <a:prstGeom prst="rect">
            <a:avLst/>
          </a:prstGeom>
          <a:solidFill>
            <a:srgbClr val="DDE1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rgbClr val="364892"/>
              </a:solidFill>
            </a:endParaRPr>
          </a:p>
        </p:txBody>
      </p:sp>
      <p:sp>
        <p:nvSpPr>
          <p:cNvPr id="17" name="Rechteck 16"/>
          <p:cNvSpPr/>
          <p:nvPr userDrawn="1"/>
        </p:nvSpPr>
        <p:spPr>
          <a:xfrm>
            <a:off x="233263" y="1142575"/>
            <a:ext cx="8676000" cy="5431542"/>
          </a:xfrm>
          <a:prstGeom prst="rect">
            <a:avLst/>
          </a:prstGeom>
          <a:gradFill flip="none" rotWithShape="1">
            <a:gsLst>
              <a:gs pos="18000">
                <a:srgbClr val="364892">
                  <a:alpha val="81000"/>
                </a:srgbClr>
              </a:gs>
              <a:gs pos="83000">
                <a:srgbClr val="4F5E92">
                  <a:alpha val="80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buFontTx/>
              <a:buNone/>
            </a:pPr>
            <a:r>
              <a:rPr lang="de-DE" dirty="0" smtClean="0"/>
              <a:t>        </a:t>
            </a:r>
            <a:endParaRPr lang="de-DE" dirty="0"/>
          </a:p>
        </p:txBody>
      </p:sp>
      <p:sp>
        <p:nvSpPr>
          <p:cNvPr id="3" name="Untertitel 2"/>
          <p:cNvSpPr>
            <a:spLocks noGrp="1"/>
          </p:cNvSpPr>
          <p:nvPr>
            <p:ph type="subTitle" idx="1" hasCustomPrompt="1"/>
          </p:nvPr>
        </p:nvSpPr>
        <p:spPr>
          <a:xfrm>
            <a:off x="1468722" y="3266172"/>
            <a:ext cx="7316691" cy="469154"/>
          </a:xfrm>
        </p:spPr>
        <p:txBody>
          <a:bodyPr>
            <a:normAutofit/>
          </a:bodyPr>
          <a:lstStyle>
            <a:lvl1pPr marL="0" indent="0" algn="l">
              <a:buNone/>
              <a:defRPr sz="1700">
                <a:solidFill>
                  <a:schemeClr val="accent1">
                    <a:lumMod val="40000"/>
                    <a:lumOff val="60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dirty="0" smtClean="0"/>
              <a:t>Anlass inkl. Datum bearbeiten</a:t>
            </a:r>
            <a:endParaRPr lang="de-DE" dirty="0"/>
          </a:p>
        </p:txBody>
      </p:sp>
      <p:sp>
        <p:nvSpPr>
          <p:cNvPr id="30" name="Textplatzhalter 29"/>
          <p:cNvSpPr>
            <a:spLocks noGrp="1"/>
          </p:cNvSpPr>
          <p:nvPr>
            <p:ph type="body" sz="quarter" idx="13" hasCustomPrompt="1"/>
          </p:nvPr>
        </p:nvSpPr>
        <p:spPr>
          <a:xfrm>
            <a:off x="1476194" y="4258236"/>
            <a:ext cx="7309219" cy="455706"/>
          </a:xfrm>
        </p:spPr>
        <p:txBody>
          <a:bodyPr anchor="b" anchorCtr="0">
            <a:normAutofit/>
          </a:bodyPr>
          <a:lstStyle>
            <a:lvl1pPr marL="0" indent="0">
              <a:buFontTx/>
              <a:buNone/>
              <a:defRPr sz="2200" b="1" i="0">
                <a:solidFill>
                  <a:schemeClr val="bg1"/>
                </a:solidFill>
                <a:latin typeface="Arial"/>
              </a:defRPr>
            </a:lvl1pPr>
          </a:lstStyle>
          <a:p>
            <a:pPr lvl="0"/>
            <a:r>
              <a:rPr lang="de-CH" dirty="0" smtClean="0"/>
              <a:t>Referent/In bearbeiten</a:t>
            </a:r>
            <a:endParaRPr lang="de-DE" dirty="0"/>
          </a:p>
        </p:txBody>
      </p:sp>
      <p:sp>
        <p:nvSpPr>
          <p:cNvPr id="31" name="Titel 30"/>
          <p:cNvSpPr>
            <a:spLocks noGrp="1"/>
          </p:cNvSpPr>
          <p:nvPr>
            <p:ph type="title" hasCustomPrompt="1"/>
          </p:nvPr>
        </p:nvSpPr>
        <p:spPr>
          <a:xfrm>
            <a:off x="1461253" y="1942744"/>
            <a:ext cx="7324160" cy="1142631"/>
          </a:xfrm>
        </p:spPr>
        <p:txBody>
          <a:bodyPr anchor="t" anchorCtr="0">
            <a:normAutofit/>
          </a:bodyPr>
          <a:lstStyle>
            <a:lvl1pPr marL="0">
              <a:lnSpc>
                <a:spcPts val="3800"/>
              </a:lnSpc>
              <a:defRPr sz="2900">
                <a:solidFill>
                  <a:schemeClr val="bg1"/>
                </a:solidFill>
              </a:defRPr>
            </a:lvl1pPr>
          </a:lstStyle>
          <a:p>
            <a:r>
              <a:rPr lang="de-CH" dirty="0" smtClean="0"/>
              <a:t>Referatstitel bearbeiten</a:t>
            </a:r>
            <a:endParaRPr lang="de-DE" dirty="0"/>
          </a:p>
        </p:txBody>
      </p:sp>
      <p:sp>
        <p:nvSpPr>
          <p:cNvPr id="4" name="Textplatzhalter 3"/>
          <p:cNvSpPr>
            <a:spLocks noGrp="1"/>
          </p:cNvSpPr>
          <p:nvPr>
            <p:ph type="body" sz="quarter" idx="17" hasCustomPrompt="1"/>
          </p:nvPr>
        </p:nvSpPr>
        <p:spPr>
          <a:xfrm>
            <a:off x="1476376" y="4788207"/>
            <a:ext cx="7309038" cy="366501"/>
          </a:xfrm>
        </p:spPr>
        <p:txBody>
          <a:bodyPr>
            <a:noAutofit/>
          </a:bodyPr>
          <a:lstStyle>
            <a:lvl1pPr marL="0" indent="0">
              <a:lnSpc>
                <a:spcPts val="1300"/>
              </a:lnSpc>
              <a:buFontTx/>
              <a:buNone/>
              <a:defRPr sz="1500" baseline="0">
                <a:solidFill>
                  <a:schemeClr val="accent1">
                    <a:lumMod val="40000"/>
                    <a:lumOff val="60000"/>
                  </a:schemeClr>
                </a:solidFill>
                <a:latin typeface="Arial"/>
              </a:defRPr>
            </a:lvl1pPr>
          </a:lstStyle>
          <a:p>
            <a:pPr lvl="0"/>
            <a:r>
              <a:rPr lang="de-CH" dirty="0" smtClean="0"/>
              <a:t>Funktion Referent/In bearbeiten</a:t>
            </a:r>
            <a:endParaRPr lang="de-DE" dirty="0"/>
          </a:p>
        </p:txBody>
      </p:sp>
      <p:sp>
        <p:nvSpPr>
          <p:cNvPr id="6" name="Textplatzhalter 5"/>
          <p:cNvSpPr>
            <a:spLocks noGrp="1"/>
          </p:cNvSpPr>
          <p:nvPr>
            <p:ph type="body" sz="quarter" idx="18" hasCustomPrompt="1"/>
          </p:nvPr>
        </p:nvSpPr>
        <p:spPr>
          <a:xfrm>
            <a:off x="1476194" y="5835191"/>
            <a:ext cx="7114785" cy="372875"/>
          </a:xfrm>
        </p:spPr>
        <p:txBody>
          <a:bodyPr>
            <a:noAutofit/>
          </a:bodyPr>
          <a:lstStyle>
            <a:lvl1pPr marL="0" indent="0" algn="r">
              <a:buFontTx/>
              <a:buNone/>
              <a:defRPr sz="1500" baseline="0">
                <a:solidFill>
                  <a:schemeClr val="bg1"/>
                </a:solidFill>
                <a:latin typeface="Arial"/>
              </a:defRPr>
            </a:lvl1pPr>
          </a:lstStyle>
          <a:p>
            <a:pPr lvl="0"/>
            <a:r>
              <a:rPr lang="de-CH" dirty="0" smtClean="0"/>
              <a:t>Weitere Zeile bearbeiten</a:t>
            </a:r>
            <a:endParaRPr lang="de-DE" dirty="0"/>
          </a:p>
        </p:txBody>
      </p:sp>
      <p:sp>
        <p:nvSpPr>
          <p:cNvPr id="9" name="Datumsplatzhalter 3"/>
          <p:cNvSpPr>
            <a:spLocks noGrp="1"/>
          </p:cNvSpPr>
          <p:nvPr>
            <p:ph type="dt" sz="half" idx="2"/>
          </p:nvPr>
        </p:nvSpPr>
        <p:spPr>
          <a:xfrm>
            <a:off x="130860" y="6515092"/>
            <a:ext cx="1432218" cy="365125"/>
          </a:xfrm>
          <a:prstGeom prst="rect">
            <a:avLst/>
          </a:prstGeom>
        </p:spPr>
        <p:txBody>
          <a:bodyPr vert="horz" lIns="91440" tIns="45720" rIns="91440" bIns="45720" rtlCol="0" anchor="ctr"/>
          <a:lstStyle>
            <a:lvl1pPr algn="l">
              <a:defRPr sz="900">
                <a:solidFill>
                  <a:schemeClr val="tx2">
                    <a:lumMod val="75000"/>
                  </a:schemeClr>
                </a:solidFill>
                <a:latin typeface="Arial"/>
              </a:defRPr>
            </a:lvl1pPr>
          </a:lstStyle>
          <a:p>
            <a:r>
              <a:rPr lang="de-DE" smtClean="0"/>
              <a:t>36.1 / DS</a:t>
            </a:r>
            <a:endParaRPr lang="de-DE" dirty="0"/>
          </a:p>
        </p:txBody>
      </p:sp>
      <p:sp>
        <p:nvSpPr>
          <p:cNvPr id="10" name="Fußzeilenplatzhalter 4"/>
          <p:cNvSpPr>
            <a:spLocks noGrp="1"/>
          </p:cNvSpPr>
          <p:nvPr>
            <p:ph type="ftr" sz="quarter" idx="3"/>
          </p:nvPr>
        </p:nvSpPr>
        <p:spPr>
          <a:xfrm>
            <a:off x="1563078" y="6515092"/>
            <a:ext cx="6692324" cy="365125"/>
          </a:xfrm>
          <a:prstGeom prst="rect">
            <a:avLst/>
          </a:prstGeom>
        </p:spPr>
        <p:txBody>
          <a:bodyPr vert="horz" lIns="91440" tIns="45720" rIns="91440" bIns="45720" rtlCol="0" anchor="ctr"/>
          <a:lstStyle>
            <a:lvl1pPr algn="l">
              <a:defRPr sz="900">
                <a:solidFill>
                  <a:schemeClr val="tx2">
                    <a:lumMod val="75000"/>
                  </a:schemeClr>
                </a:solidFill>
                <a:latin typeface="Arial"/>
              </a:defRPr>
            </a:lvl1pPr>
          </a:lstStyle>
          <a:p>
            <a:r>
              <a:rPr lang="de-DE" smtClean="0"/>
              <a:t>Rencontre santé psychique, 23.10.2014</a:t>
            </a:r>
            <a:endParaRPr lang="de-DE" dirty="0"/>
          </a:p>
        </p:txBody>
      </p:sp>
      <p:sp>
        <p:nvSpPr>
          <p:cNvPr id="11" name="Foliennummernplatzhalter 5"/>
          <p:cNvSpPr>
            <a:spLocks noGrp="1"/>
          </p:cNvSpPr>
          <p:nvPr>
            <p:ph type="sldNum" sz="quarter" idx="4"/>
          </p:nvPr>
        </p:nvSpPr>
        <p:spPr>
          <a:xfrm>
            <a:off x="8255402" y="6515092"/>
            <a:ext cx="757737" cy="365125"/>
          </a:xfrm>
          <a:prstGeom prst="rect">
            <a:avLst/>
          </a:prstGeom>
        </p:spPr>
        <p:txBody>
          <a:bodyPr vert="horz" lIns="91440" tIns="45720" rIns="91440" bIns="45720" rtlCol="0" anchor="ctr"/>
          <a:lstStyle>
            <a:lvl1pPr algn="r">
              <a:defRPr sz="900">
                <a:solidFill>
                  <a:schemeClr val="tx2">
                    <a:lumMod val="75000"/>
                  </a:schemeClr>
                </a:solidFill>
                <a:latin typeface="Arial"/>
              </a:defRPr>
            </a:lvl1pPr>
          </a:lstStyle>
          <a:p>
            <a:fld id="{BC8DB048-6673-6A4C-A633-2541EE6C7872}" type="slidenum">
              <a:rPr lang="de-DE" smtClean="0"/>
              <a:pPr/>
              <a:t>‹Nr.›</a:t>
            </a:fld>
            <a:endParaRPr lang="de-DE" dirty="0"/>
          </a:p>
        </p:txBody>
      </p:sp>
      <p:sp>
        <p:nvSpPr>
          <p:cNvPr id="12" name="Rechteck 11"/>
          <p:cNvSpPr/>
          <p:nvPr userDrawn="1"/>
        </p:nvSpPr>
        <p:spPr>
          <a:xfrm>
            <a:off x="233263" y="0"/>
            <a:ext cx="8676000" cy="9985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4" name="Rechteck 13"/>
          <p:cNvSpPr/>
          <p:nvPr userDrawn="1"/>
        </p:nvSpPr>
        <p:spPr>
          <a:xfrm>
            <a:off x="233263" y="0"/>
            <a:ext cx="8676000" cy="998575"/>
          </a:xfrm>
          <a:prstGeom prst="rect">
            <a:avLst/>
          </a:prstGeom>
          <a:gradFill flip="none" rotWithShape="1">
            <a:gsLst>
              <a:gs pos="42000">
                <a:srgbClr val="364892">
                  <a:alpha val="15000"/>
                </a:srgbClr>
              </a:gs>
              <a:gs pos="100000">
                <a:srgbClr val="4F5E92">
                  <a:alpha val="55000"/>
                </a:srgbClr>
              </a:gs>
            </a:gsLst>
            <a:lin ang="64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3" name="gdk_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200" y="322482"/>
            <a:ext cx="4640741" cy="504849"/>
          </a:xfrm>
          <a:prstGeom prst="rect">
            <a:avLst/>
          </a:prstGeom>
        </p:spPr>
      </p:pic>
    </p:spTree>
    <p:extLst>
      <p:ext uri="{BB962C8B-B14F-4D97-AF65-F5344CB8AC3E}">
        <p14:creationId xmlns:p14="http://schemas.microsoft.com/office/powerpoint/2010/main" val="3744609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1 Sp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8" name="Textplatzhalter 2"/>
          <p:cNvSpPr>
            <a:spLocks noGrp="1"/>
          </p:cNvSpPr>
          <p:nvPr>
            <p:ph idx="1"/>
          </p:nvPr>
        </p:nvSpPr>
        <p:spPr>
          <a:xfrm>
            <a:off x="862920" y="1997413"/>
            <a:ext cx="7833471" cy="43920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Datumsplatzhalter 10"/>
          <p:cNvSpPr>
            <a:spLocks noGrp="1"/>
          </p:cNvSpPr>
          <p:nvPr>
            <p:ph type="dt" sz="half" idx="14"/>
          </p:nvPr>
        </p:nvSpPr>
        <p:spPr/>
        <p:txBody>
          <a:bodyPr/>
          <a:lstStyle/>
          <a:p>
            <a:r>
              <a:rPr lang="de-DE" smtClean="0"/>
              <a:t>36.1 / DS</a:t>
            </a:r>
            <a:endParaRPr lang="de-DE" dirty="0"/>
          </a:p>
        </p:txBody>
      </p:sp>
      <p:sp>
        <p:nvSpPr>
          <p:cNvPr id="12" name="Fußzeilenplatzhalter 11"/>
          <p:cNvSpPr>
            <a:spLocks noGrp="1"/>
          </p:cNvSpPr>
          <p:nvPr>
            <p:ph type="ftr" sz="quarter" idx="15"/>
          </p:nvPr>
        </p:nvSpPr>
        <p:spPr/>
        <p:txBody>
          <a:bodyPr/>
          <a:lstStyle/>
          <a:p>
            <a:r>
              <a:rPr lang="de-DE" smtClean="0"/>
              <a:t>Rencontre santé psychique, 23.10.2014</a:t>
            </a:r>
            <a:endParaRPr lang="de-DE" dirty="0"/>
          </a:p>
        </p:txBody>
      </p:sp>
      <p:sp>
        <p:nvSpPr>
          <p:cNvPr id="13" name="Foliennummernplatzhalter 12"/>
          <p:cNvSpPr>
            <a:spLocks noGrp="1"/>
          </p:cNvSpPr>
          <p:nvPr>
            <p:ph type="sldNum" sz="quarter" idx="16"/>
          </p:nvPr>
        </p:nvSpPr>
        <p:spPr/>
        <p:txBody>
          <a:bodyPr/>
          <a:lstStyle/>
          <a:p>
            <a:fld id="{BC8DB048-6673-6A4C-A633-2541EE6C7872}" type="slidenum">
              <a:rPr lang="de-DE" smtClean="0"/>
              <a:pPr/>
              <a:t>‹Nr.›</a:t>
            </a:fld>
            <a:endParaRPr lang="de-DE" dirty="0"/>
          </a:p>
        </p:txBody>
      </p:sp>
    </p:spTree>
    <p:extLst>
      <p:ext uri="{BB962C8B-B14F-4D97-AF65-F5344CB8AC3E}">
        <p14:creationId xmlns:p14="http://schemas.microsoft.com/office/powerpoint/2010/main" val="228537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mit Untertitel und Inhalt 1 Sp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79D44"/>
                </a:solidFill>
              </a:defRPr>
            </a:lvl1pPr>
          </a:lstStyle>
          <a:p>
            <a:r>
              <a:rPr lang="de-DE" smtClean="0"/>
              <a:t>Titelmasterformat durch Klicken bearbeiten</a:t>
            </a:r>
            <a:endParaRPr lang="de-DE" dirty="0"/>
          </a:p>
        </p:txBody>
      </p:sp>
      <p:sp>
        <p:nvSpPr>
          <p:cNvPr id="8" name="Textplatzhalter 2"/>
          <p:cNvSpPr>
            <a:spLocks noGrp="1"/>
          </p:cNvSpPr>
          <p:nvPr>
            <p:ph idx="1"/>
          </p:nvPr>
        </p:nvSpPr>
        <p:spPr>
          <a:xfrm>
            <a:off x="862920" y="1997414"/>
            <a:ext cx="7833471" cy="1910779"/>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Datumsplatzhalter 10"/>
          <p:cNvSpPr>
            <a:spLocks noGrp="1"/>
          </p:cNvSpPr>
          <p:nvPr>
            <p:ph type="dt" sz="half" idx="14"/>
          </p:nvPr>
        </p:nvSpPr>
        <p:spPr/>
        <p:txBody>
          <a:bodyPr/>
          <a:lstStyle/>
          <a:p>
            <a:r>
              <a:rPr lang="de-DE" smtClean="0"/>
              <a:t>36.1 / DS</a:t>
            </a:r>
            <a:endParaRPr lang="de-DE" dirty="0"/>
          </a:p>
        </p:txBody>
      </p:sp>
      <p:sp>
        <p:nvSpPr>
          <p:cNvPr id="12" name="Fußzeilenplatzhalter 11"/>
          <p:cNvSpPr>
            <a:spLocks noGrp="1"/>
          </p:cNvSpPr>
          <p:nvPr>
            <p:ph type="ftr" sz="quarter" idx="15"/>
          </p:nvPr>
        </p:nvSpPr>
        <p:spPr/>
        <p:txBody>
          <a:bodyPr/>
          <a:lstStyle/>
          <a:p>
            <a:r>
              <a:rPr lang="de-DE" smtClean="0"/>
              <a:t>Rencontre santé psychique, 23.10.2014</a:t>
            </a:r>
            <a:endParaRPr lang="de-DE" dirty="0"/>
          </a:p>
        </p:txBody>
      </p:sp>
      <p:sp>
        <p:nvSpPr>
          <p:cNvPr id="13" name="Foliennummernplatzhalter 12"/>
          <p:cNvSpPr>
            <a:spLocks noGrp="1"/>
          </p:cNvSpPr>
          <p:nvPr>
            <p:ph type="sldNum" sz="quarter" idx="16"/>
          </p:nvPr>
        </p:nvSpPr>
        <p:spPr/>
        <p:txBody>
          <a:bodyPr/>
          <a:lstStyle/>
          <a:p>
            <a:fld id="{BC8DB048-6673-6A4C-A633-2541EE6C7872}" type="slidenum">
              <a:rPr lang="de-DE" smtClean="0"/>
              <a:pPr/>
              <a:t>‹Nr.›</a:t>
            </a:fld>
            <a:endParaRPr lang="de-DE" dirty="0"/>
          </a:p>
        </p:txBody>
      </p:sp>
      <p:sp>
        <p:nvSpPr>
          <p:cNvPr id="9" name="Textplatzhalter 2"/>
          <p:cNvSpPr>
            <a:spLocks noGrp="1"/>
          </p:cNvSpPr>
          <p:nvPr>
            <p:ph idx="17"/>
          </p:nvPr>
        </p:nvSpPr>
        <p:spPr>
          <a:xfrm>
            <a:off x="862921" y="4463683"/>
            <a:ext cx="7833471" cy="19260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2"/>
          <p:cNvSpPr>
            <a:spLocks noGrp="1"/>
          </p:cNvSpPr>
          <p:nvPr>
            <p:ph idx="18" hasCustomPrompt="1"/>
          </p:nvPr>
        </p:nvSpPr>
        <p:spPr>
          <a:xfrm>
            <a:off x="844780" y="4021843"/>
            <a:ext cx="7833471" cy="395944"/>
          </a:xfrm>
          <a:prstGeom prst="rect">
            <a:avLst/>
          </a:prstGeom>
        </p:spPr>
        <p:txBody>
          <a:bodyPr vert="horz" lIns="91440" tIns="45720" rIns="91440" bIns="45720" rtlCol="0">
            <a:normAutofit/>
          </a:bodyPr>
          <a:lstStyle>
            <a:lvl1pPr marL="0" indent="0">
              <a:buNone/>
              <a:defRPr sz="2000" b="1" baseline="0">
                <a:solidFill>
                  <a:srgbClr val="F79D44"/>
                </a:solidFill>
                <a:latin typeface="Arial"/>
                <a:cs typeface="Arial"/>
              </a:defRPr>
            </a:lvl1pPr>
          </a:lstStyle>
          <a:p>
            <a:r>
              <a:rPr lang="de-DE" dirty="0" smtClean="0"/>
              <a:t>Untertitelformat bearbeiten</a:t>
            </a:r>
            <a:endParaRPr lang="de-DE" dirty="0"/>
          </a:p>
        </p:txBody>
      </p:sp>
    </p:spTree>
    <p:extLst>
      <p:ext uri="{BB962C8B-B14F-4D97-AF65-F5344CB8AC3E}">
        <p14:creationId xmlns:p14="http://schemas.microsoft.com/office/powerpoint/2010/main" val="332729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2 Spal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36.1 / DS</a:t>
            </a:r>
            <a:endParaRPr lang="de-DE" dirty="0"/>
          </a:p>
        </p:txBody>
      </p:sp>
      <p:sp>
        <p:nvSpPr>
          <p:cNvPr id="4" name="Fußzeilenplatzhalter 3"/>
          <p:cNvSpPr>
            <a:spLocks noGrp="1"/>
          </p:cNvSpPr>
          <p:nvPr>
            <p:ph type="ftr" sz="quarter" idx="11"/>
          </p:nvPr>
        </p:nvSpPr>
        <p:spPr/>
        <p:txBody>
          <a:bodyPr/>
          <a:lstStyle/>
          <a:p>
            <a:r>
              <a:rPr lang="de-DE" smtClean="0"/>
              <a:t>Rencontre santé psychique, 23.10.2014</a:t>
            </a:r>
            <a:endParaRPr lang="de-DE" dirty="0"/>
          </a:p>
        </p:txBody>
      </p:sp>
      <p:sp>
        <p:nvSpPr>
          <p:cNvPr id="5" name="Foliennummernplatzhalter 4"/>
          <p:cNvSpPr>
            <a:spLocks noGrp="1"/>
          </p:cNvSpPr>
          <p:nvPr>
            <p:ph type="sldNum" sz="quarter" idx="12"/>
          </p:nvPr>
        </p:nvSpPr>
        <p:spPr/>
        <p:txBody>
          <a:bodyPr/>
          <a:lstStyle/>
          <a:p>
            <a:fld id="{BC8DB048-6673-6A4C-A633-2541EE6C7872}" type="slidenum">
              <a:rPr lang="de-DE" smtClean="0"/>
              <a:pPr/>
              <a:t>‹Nr.›</a:t>
            </a:fld>
            <a:endParaRPr lang="de-DE" dirty="0"/>
          </a:p>
        </p:txBody>
      </p:sp>
      <p:sp>
        <p:nvSpPr>
          <p:cNvPr id="11" name="Textplatzhalter 2"/>
          <p:cNvSpPr>
            <a:spLocks noGrp="1"/>
          </p:cNvSpPr>
          <p:nvPr>
            <p:ph idx="1" hasCustomPrompt="1"/>
          </p:nvPr>
        </p:nvSpPr>
        <p:spPr>
          <a:xfrm>
            <a:off x="862920" y="1997414"/>
            <a:ext cx="3828609" cy="4392000"/>
          </a:xfrm>
          <a:prstGeom prst="rect">
            <a:avLst/>
          </a:prstGeom>
        </p:spPr>
        <p:txBody>
          <a:bodyPr vert="horz" lIns="91440" tIns="45720" rIns="91440" bIns="45720" rtlCol="0">
            <a:normAutofit/>
          </a:bodyPr>
          <a:lstStyle>
            <a:lvl1pPr>
              <a:defRPr baseline="0"/>
            </a:lvl1pPr>
          </a:lstStyle>
          <a:p>
            <a:pPr lvl="0"/>
            <a:r>
              <a:rPr lang="de-CH" dirty="0" smtClean="0"/>
              <a:t>Text bearbeiten oder Inhalt durch klicken hinzufügen</a:t>
            </a:r>
            <a:endParaRPr lang="de-DE" dirty="0"/>
          </a:p>
        </p:txBody>
      </p:sp>
      <p:sp>
        <p:nvSpPr>
          <p:cNvPr id="13" name="Textplatzhalter 2"/>
          <p:cNvSpPr>
            <a:spLocks noGrp="1"/>
          </p:cNvSpPr>
          <p:nvPr>
            <p:ph idx="13" hasCustomPrompt="1"/>
          </p:nvPr>
        </p:nvSpPr>
        <p:spPr>
          <a:xfrm>
            <a:off x="4866342" y="1997414"/>
            <a:ext cx="3828609" cy="4392000"/>
          </a:xfrm>
          <a:prstGeom prst="rect">
            <a:avLst/>
          </a:prstGeom>
        </p:spPr>
        <p:txBody>
          <a:bodyPr vert="horz" lIns="91440" tIns="45720" rIns="91440" bIns="45720" rtlCol="0">
            <a:normAutofit/>
          </a:bodyPr>
          <a:lstStyle/>
          <a:p>
            <a:pPr lvl="0"/>
            <a:r>
              <a:rPr lang="de-CH" dirty="0" smtClean="0"/>
              <a:t>Text bearbeiten oder Inhalt durch klicken hinzufügen</a:t>
            </a:r>
            <a:endParaRPr lang="de-DE" dirty="0"/>
          </a:p>
        </p:txBody>
      </p:sp>
    </p:spTree>
    <p:extLst>
      <p:ext uri="{BB962C8B-B14F-4D97-AF65-F5344CB8AC3E}">
        <p14:creationId xmlns:p14="http://schemas.microsoft.com/office/powerpoint/2010/main" val="184703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1 Spalte ohne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smtClean="0"/>
              <a:t>36.1 / DS</a:t>
            </a:r>
            <a:endParaRPr lang="de-DE" dirty="0"/>
          </a:p>
        </p:txBody>
      </p:sp>
      <p:sp>
        <p:nvSpPr>
          <p:cNvPr id="4" name="Fußzeilenplatzhalter 3"/>
          <p:cNvSpPr>
            <a:spLocks noGrp="1"/>
          </p:cNvSpPr>
          <p:nvPr>
            <p:ph type="ftr" sz="quarter" idx="11"/>
          </p:nvPr>
        </p:nvSpPr>
        <p:spPr/>
        <p:txBody>
          <a:bodyPr/>
          <a:lstStyle/>
          <a:p>
            <a:r>
              <a:rPr lang="de-DE" smtClean="0"/>
              <a:t>Rencontre santé psychique, 23.10.2014</a:t>
            </a:r>
            <a:endParaRPr lang="de-DE" dirty="0"/>
          </a:p>
        </p:txBody>
      </p:sp>
      <p:sp>
        <p:nvSpPr>
          <p:cNvPr id="5" name="Foliennummernplatzhalter 4"/>
          <p:cNvSpPr>
            <a:spLocks noGrp="1"/>
          </p:cNvSpPr>
          <p:nvPr>
            <p:ph type="sldNum" sz="quarter" idx="12"/>
          </p:nvPr>
        </p:nvSpPr>
        <p:spPr/>
        <p:txBody>
          <a:bodyPr/>
          <a:lstStyle/>
          <a:p>
            <a:fld id="{BC8DB048-6673-6A4C-A633-2541EE6C7872}" type="slidenum">
              <a:rPr lang="de-DE" smtClean="0"/>
              <a:pPr/>
              <a:t>‹Nr.›</a:t>
            </a:fld>
            <a:endParaRPr lang="de-DE" dirty="0"/>
          </a:p>
        </p:txBody>
      </p:sp>
      <p:sp>
        <p:nvSpPr>
          <p:cNvPr id="6" name="Textplatzhalter 2"/>
          <p:cNvSpPr>
            <a:spLocks noGrp="1"/>
          </p:cNvSpPr>
          <p:nvPr>
            <p:ph idx="1" hasCustomPrompt="1"/>
          </p:nvPr>
        </p:nvSpPr>
        <p:spPr>
          <a:xfrm>
            <a:off x="862920" y="1424500"/>
            <a:ext cx="7833471" cy="4950000"/>
          </a:xfrm>
          <a:prstGeom prst="rect">
            <a:avLst/>
          </a:prstGeom>
        </p:spPr>
        <p:txBody>
          <a:bodyPr vert="horz" lIns="91440" tIns="45720" rIns="91440" bIns="45720" rtlCol="0">
            <a:normAutofit/>
          </a:bodyPr>
          <a:lstStyle/>
          <a:p>
            <a:pPr lvl="0"/>
            <a:r>
              <a:rPr lang="de-CH" dirty="0" smtClean="0"/>
              <a:t>Text bearbeiten oder Inhalt durch klicken hinzufügen</a:t>
            </a:r>
            <a:endParaRPr lang="de-DE" dirty="0"/>
          </a:p>
        </p:txBody>
      </p:sp>
    </p:spTree>
    <p:extLst>
      <p:ext uri="{BB962C8B-B14F-4D97-AF65-F5344CB8AC3E}">
        <p14:creationId xmlns:p14="http://schemas.microsoft.com/office/powerpoint/2010/main" val="88767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2 Spalten ohne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smtClean="0"/>
              <a:t>36.1 / DS</a:t>
            </a:r>
            <a:endParaRPr lang="de-DE" dirty="0"/>
          </a:p>
        </p:txBody>
      </p:sp>
      <p:sp>
        <p:nvSpPr>
          <p:cNvPr id="4" name="Fußzeilenplatzhalter 3"/>
          <p:cNvSpPr>
            <a:spLocks noGrp="1"/>
          </p:cNvSpPr>
          <p:nvPr>
            <p:ph type="ftr" sz="quarter" idx="11"/>
          </p:nvPr>
        </p:nvSpPr>
        <p:spPr/>
        <p:txBody>
          <a:bodyPr/>
          <a:lstStyle/>
          <a:p>
            <a:r>
              <a:rPr lang="de-DE" smtClean="0"/>
              <a:t>Rencontre santé psychique, 23.10.2014</a:t>
            </a:r>
            <a:endParaRPr lang="de-DE" dirty="0"/>
          </a:p>
        </p:txBody>
      </p:sp>
      <p:sp>
        <p:nvSpPr>
          <p:cNvPr id="5" name="Foliennummernplatzhalter 4"/>
          <p:cNvSpPr>
            <a:spLocks noGrp="1"/>
          </p:cNvSpPr>
          <p:nvPr>
            <p:ph type="sldNum" sz="quarter" idx="12"/>
          </p:nvPr>
        </p:nvSpPr>
        <p:spPr/>
        <p:txBody>
          <a:bodyPr/>
          <a:lstStyle/>
          <a:p>
            <a:fld id="{BC8DB048-6673-6A4C-A633-2541EE6C7872}" type="slidenum">
              <a:rPr lang="de-DE" smtClean="0"/>
              <a:pPr/>
              <a:t>‹Nr.›</a:t>
            </a:fld>
            <a:endParaRPr lang="de-DE" dirty="0"/>
          </a:p>
        </p:txBody>
      </p:sp>
      <p:sp>
        <p:nvSpPr>
          <p:cNvPr id="6" name="Textplatzhalter 2"/>
          <p:cNvSpPr>
            <a:spLocks noGrp="1"/>
          </p:cNvSpPr>
          <p:nvPr>
            <p:ph idx="1" hasCustomPrompt="1"/>
          </p:nvPr>
        </p:nvSpPr>
        <p:spPr>
          <a:xfrm>
            <a:off x="862920" y="1424214"/>
            <a:ext cx="3828609" cy="4940728"/>
          </a:xfrm>
          <a:prstGeom prst="rect">
            <a:avLst/>
          </a:prstGeom>
        </p:spPr>
        <p:txBody>
          <a:bodyPr vert="horz" lIns="91440" tIns="45720" rIns="91440" bIns="45720" rtlCol="0">
            <a:normAutofit/>
          </a:bodyPr>
          <a:lstStyle>
            <a:lvl1pPr>
              <a:defRPr baseline="0"/>
            </a:lvl1pPr>
          </a:lstStyle>
          <a:p>
            <a:pPr lvl="0"/>
            <a:r>
              <a:rPr lang="de-CH" dirty="0" smtClean="0"/>
              <a:t>Text bearbeiten oder Inhalt durch klicken hinzufügen</a:t>
            </a:r>
            <a:endParaRPr lang="de-DE" dirty="0"/>
          </a:p>
        </p:txBody>
      </p:sp>
      <p:sp>
        <p:nvSpPr>
          <p:cNvPr id="7" name="Textplatzhalter 2"/>
          <p:cNvSpPr>
            <a:spLocks noGrp="1"/>
          </p:cNvSpPr>
          <p:nvPr>
            <p:ph idx="13" hasCustomPrompt="1"/>
          </p:nvPr>
        </p:nvSpPr>
        <p:spPr>
          <a:xfrm>
            <a:off x="4866342" y="1424214"/>
            <a:ext cx="3828609" cy="4940728"/>
          </a:xfrm>
          <a:prstGeom prst="rect">
            <a:avLst/>
          </a:prstGeom>
        </p:spPr>
        <p:txBody>
          <a:bodyPr vert="horz" lIns="91440" tIns="45720" rIns="91440" bIns="45720" rtlCol="0">
            <a:normAutofit/>
          </a:bodyPr>
          <a:lstStyle/>
          <a:p>
            <a:pPr lvl="0"/>
            <a:r>
              <a:rPr lang="de-CH" dirty="0" smtClean="0"/>
              <a:t>Text bearbeiten oder Inhalt durch klicken hinzufügen</a:t>
            </a:r>
            <a:endParaRPr lang="de-DE" dirty="0"/>
          </a:p>
        </p:txBody>
      </p:sp>
    </p:spTree>
    <p:extLst>
      <p:ext uri="{BB962C8B-B14F-4D97-AF65-F5344CB8AC3E}">
        <p14:creationId xmlns:p14="http://schemas.microsoft.com/office/powerpoint/2010/main" val="204163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hteck 6"/>
          <p:cNvSpPr/>
          <p:nvPr/>
        </p:nvSpPr>
        <p:spPr>
          <a:xfrm>
            <a:off x="0" y="1"/>
            <a:ext cx="9143999" cy="6858000"/>
          </a:xfrm>
          <a:prstGeom prst="rect">
            <a:avLst/>
          </a:prstGeom>
          <a:solidFill>
            <a:srgbClr val="DDE1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rgbClr val="364892"/>
              </a:solidFill>
            </a:endParaRPr>
          </a:p>
        </p:txBody>
      </p:sp>
      <p:sp>
        <p:nvSpPr>
          <p:cNvPr id="14" name="Rechteck 13"/>
          <p:cNvSpPr/>
          <p:nvPr/>
        </p:nvSpPr>
        <p:spPr>
          <a:xfrm>
            <a:off x="233263" y="998575"/>
            <a:ext cx="8676000" cy="5575543"/>
          </a:xfrm>
          <a:prstGeom prst="rect">
            <a:avLst/>
          </a:prstGeom>
          <a:solidFill>
            <a:schemeClr val="bg1"/>
          </a:solidFill>
          <a:ln>
            <a:noFill/>
          </a:ln>
          <a:effectLst>
            <a:outerShdw blurRad="50800" dist="25400" dir="2700000" algn="tl" rotWithShape="0">
              <a:srgbClr val="364892">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8" name="Rechteck 7"/>
          <p:cNvSpPr/>
          <p:nvPr/>
        </p:nvSpPr>
        <p:spPr>
          <a:xfrm>
            <a:off x="233263" y="1"/>
            <a:ext cx="8676000" cy="11346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9" name="Rechteck 8"/>
          <p:cNvSpPr/>
          <p:nvPr/>
        </p:nvSpPr>
        <p:spPr>
          <a:xfrm>
            <a:off x="233263" y="0"/>
            <a:ext cx="8676000" cy="1134640"/>
          </a:xfrm>
          <a:prstGeom prst="rect">
            <a:avLst/>
          </a:prstGeom>
          <a:gradFill flip="none" rotWithShape="1">
            <a:gsLst>
              <a:gs pos="42000">
                <a:srgbClr val="364892">
                  <a:alpha val="15000"/>
                </a:srgbClr>
              </a:gs>
              <a:gs pos="100000">
                <a:srgbClr val="4F5E92">
                  <a:alpha val="55000"/>
                </a:srgbClr>
              </a:gs>
            </a:gsLst>
            <a:lin ang="64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1" name="Rechteck 10"/>
          <p:cNvSpPr/>
          <p:nvPr/>
        </p:nvSpPr>
        <p:spPr>
          <a:xfrm>
            <a:off x="233263" y="998575"/>
            <a:ext cx="8676000" cy="144000"/>
          </a:xfrm>
          <a:prstGeom prst="rect">
            <a:avLst/>
          </a:prstGeom>
          <a:gradFill flip="none" rotWithShape="1">
            <a:gsLst>
              <a:gs pos="18000">
                <a:srgbClr val="364892"/>
              </a:gs>
              <a:gs pos="83000">
                <a:srgbClr val="4F5E92">
                  <a:alpha val="76000"/>
                </a:srgbClr>
              </a:gs>
            </a:gsLst>
            <a:lin ang="16200000" scaled="0"/>
            <a:tileRect/>
          </a:gradFill>
          <a:ln>
            <a:noFill/>
          </a:ln>
          <a:effectLst>
            <a:outerShdw blurRad="57150" dist="38100" dir="5400000" algn="t" rotWithShape="0">
              <a:srgbClr val="364892">
                <a:alpha val="3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2" name="Titelplatzhalter 1"/>
          <p:cNvSpPr>
            <a:spLocks noGrp="1"/>
          </p:cNvSpPr>
          <p:nvPr>
            <p:ph type="title"/>
          </p:nvPr>
        </p:nvSpPr>
        <p:spPr>
          <a:xfrm>
            <a:off x="844778" y="1424499"/>
            <a:ext cx="7833472" cy="523205"/>
          </a:xfrm>
          <a:prstGeom prst="rect">
            <a:avLst/>
          </a:prstGeom>
        </p:spPr>
        <p:txBody>
          <a:bodyPr vert="horz" lIns="91440" tIns="45720" rIns="91440" bIns="45720" rtlCol="0" anchor="ctr">
            <a:normAutofit/>
          </a:bodyPr>
          <a:lstStyle/>
          <a:p>
            <a:r>
              <a:rPr lang="de-CH" dirty="0" smtClean="0"/>
              <a:t>Mastertitelformat bearbeiten</a:t>
            </a:r>
            <a:endParaRPr lang="de-DE" dirty="0"/>
          </a:p>
        </p:txBody>
      </p:sp>
      <p:sp>
        <p:nvSpPr>
          <p:cNvPr id="4" name="Datumsplatzhalter 3"/>
          <p:cNvSpPr>
            <a:spLocks noGrp="1"/>
          </p:cNvSpPr>
          <p:nvPr>
            <p:ph type="dt" sz="half" idx="2"/>
          </p:nvPr>
        </p:nvSpPr>
        <p:spPr>
          <a:xfrm>
            <a:off x="139931" y="6515092"/>
            <a:ext cx="1432218" cy="365125"/>
          </a:xfrm>
          <a:prstGeom prst="rect">
            <a:avLst/>
          </a:prstGeom>
        </p:spPr>
        <p:txBody>
          <a:bodyPr vert="horz" lIns="91440" tIns="45720" rIns="91440" bIns="45720" rtlCol="0" anchor="ctr"/>
          <a:lstStyle>
            <a:lvl1pPr algn="l">
              <a:defRPr sz="900">
                <a:solidFill>
                  <a:schemeClr val="tx2">
                    <a:lumMod val="75000"/>
                  </a:schemeClr>
                </a:solidFill>
                <a:latin typeface="Arial"/>
              </a:defRPr>
            </a:lvl1pPr>
          </a:lstStyle>
          <a:p>
            <a:r>
              <a:rPr lang="de-DE" smtClean="0"/>
              <a:t>36.1 / DS</a:t>
            </a:r>
            <a:endParaRPr lang="de-DE" dirty="0"/>
          </a:p>
        </p:txBody>
      </p:sp>
      <p:sp>
        <p:nvSpPr>
          <p:cNvPr id="5" name="Fußzeilenplatzhalter 4"/>
          <p:cNvSpPr>
            <a:spLocks noGrp="1"/>
          </p:cNvSpPr>
          <p:nvPr>
            <p:ph type="ftr" sz="quarter" idx="3"/>
          </p:nvPr>
        </p:nvSpPr>
        <p:spPr>
          <a:xfrm>
            <a:off x="1563078" y="6515092"/>
            <a:ext cx="6692324" cy="365125"/>
          </a:xfrm>
          <a:prstGeom prst="rect">
            <a:avLst/>
          </a:prstGeom>
        </p:spPr>
        <p:txBody>
          <a:bodyPr vert="horz" lIns="91440" tIns="45720" rIns="91440" bIns="45720" rtlCol="0" anchor="ctr"/>
          <a:lstStyle>
            <a:lvl1pPr algn="l">
              <a:defRPr sz="900">
                <a:solidFill>
                  <a:schemeClr val="tx2">
                    <a:lumMod val="75000"/>
                  </a:schemeClr>
                </a:solidFill>
                <a:latin typeface="Arial"/>
              </a:defRPr>
            </a:lvl1pPr>
          </a:lstStyle>
          <a:p>
            <a:r>
              <a:rPr lang="de-DE" smtClean="0"/>
              <a:t>Rencontre santé psychique, 23.10.2014</a:t>
            </a:r>
            <a:endParaRPr lang="de-DE" dirty="0"/>
          </a:p>
        </p:txBody>
      </p:sp>
      <p:sp>
        <p:nvSpPr>
          <p:cNvPr id="6" name="Foliennummernplatzhalter 5"/>
          <p:cNvSpPr>
            <a:spLocks noGrp="1"/>
          </p:cNvSpPr>
          <p:nvPr>
            <p:ph type="sldNum" sz="quarter" idx="4"/>
          </p:nvPr>
        </p:nvSpPr>
        <p:spPr>
          <a:xfrm>
            <a:off x="8255402" y="6515092"/>
            <a:ext cx="757737" cy="365125"/>
          </a:xfrm>
          <a:prstGeom prst="rect">
            <a:avLst/>
          </a:prstGeom>
        </p:spPr>
        <p:txBody>
          <a:bodyPr vert="horz" lIns="91440" tIns="45720" rIns="91440" bIns="45720" rtlCol="0" anchor="ctr"/>
          <a:lstStyle>
            <a:lvl1pPr algn="r">
              <a:defRPr sz="900">
                <a:solidFill>
                  <a:schemeClr val="tx2">
                    <a:lumMod val="75000"/>
                  </a:schemeClr>
                </a:solidFill>
                <a:latin typeface="Arial"/>
              </a:defRPr>
            </a:lvl1pPr>
          </a:lstStyle>
          <a:p>
            <a:fld id="{BC8DB048-6673-6A4C-A633-2541EE6C7872}" type="slidenum">
              <a:rPr lang="de-DE" smtClean="0"/>
              <a:pPr/>
              <a:t>‹Nr.›</a:t>
            </a:fld>
            <a:endParaRPr lang="de-DE" dirty="0"/>
          </a:p>
        </p:txBody>
      </p:sp>
      <p:pic>
        <p:nvPicPr>
          <p:cNvPr id="12" name="gdk_logo.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4200" y="322482"/>
            <a:ext cx="4640741" cy="504849"/>
          </a:xfrm>
          <a:prstGeom prst="rect">
            <a:avLst/>
          </a:prstGeom>
        </p:spPr>
      </p:pic>
      <p:sp>
        <p:nvSpPr>
          <p:cNvPr id="3" name="Textplatzhalter 2"/>
          <p:cNvSpPr>
            <a:spLocks noGrp="1"/>
          </p:cNvSpPr>
          <p:nvPr>
            <p:ph type="body" idx="1"/>
          </p:nvPr>
        </p:nvSpPr>
        <p:spPr>
          <a:xfrm>
            <a:off x="865309" y="1997414"/>
            <a:ext cx="7831084" cy="4361657"/>
          </a:xfrm>
          <a:prstGeom prst="rect">
            <a:avLst/>
          </a:prstGeom>
        </p:spPr>
        <p:txBody>
          <a:bodyPr vert="horz" lIns="91440" tIns="45720" rIns="91440" bIns="45720" rtlCol="0">
            <a:normAutofit/>
          </a:body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DE" dirty="0"/>
          </a:p>
        </p:txBody>
      </p:sp>
    </p:spTree>
    <p:extLst>
      <p:ext uri="{BB962C8B-B14F-4D97-AF65-F5344CB8AC3E}">
        <p14:creationId xmlns:p14="http://schemas.microsoft.com/office/powerpoint/2010/main" val="155759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Lst>
  <p:hf hdr="0"/>
  <p:txStyles>
    <p:titleStyle>
      <a:lvl1pPr algn="l" defTabSz="457200" rtl="0" eaLnBrk="1" latinLnBrk="0" hangingPunct="1">
        <a:spcBef>
          <a:spcPct val="0"/>
        </a:spcBef>
        <a:buNone/>
        <a:defRPr sz="2900" b="1" i="0" kern="1200">
          <a:solidFill>
            <a:srgbClr val="F79D44"/>
          </a:solidFill>
          <a:latin typeface="Arial"/>
          <a:ea typeface="+mj-ea"/>
          <a:cs typeface="+mj-cs"/>
        </a:defRPr>
      </a:lvl1pPr>
    </p:titleStyle>
    <p:bodyStyle>
      <a:lvl1pPr marL="342900" indent="-342900" algn="l" defTabSz="457200" rtl="0" eaLnBrk="1" latinLnBrk="0" hangingPunct="1">
        <a:lnSpc>
          <a:spcPts val="2100"/>
        </a:lnSpc>
        <a:spcBef>
          <a:spcPts val="800"/>
        </a:spcBef>
        <a:buFont typeface="Arial"/>
        <a:buChar char="•"/>
        <a:defRPr sz="1800" b="0" i="0" kern="1200">
          <a:solidFill>
            <a:schemeClr val="tx2">
              <a:lumMod val="75000"/>
            </a:schemeClr>
          </a:solidFill>
          <a:latin typeface="Arial"/>
          <a:ea typeface="+mn-ea"/>
          <a:cs typeface="Arial"/>
        </a:defRPr>
      </a:lvl1pPr>
      <a:lvl2pPr marL="742950" indent="-285750" algn="l" defTabSz="457200" rtl="0" eaLnBrk="1" latinLnBrk="0" hangingPunct="1">
        <a:lnSpc>
          <a:spcPts val="2100"/>
        </a:lnSpc>
        <a:spcBef>
          <a:spcPts val="800"/>
        </a:spcBef>
        <a:buFont typeface="Arial"/>
        <a:buChar char="–"/>
        <a:defRPr sz="1800" b="0" i="0" kern="1200">
          <a:solidFill>
            <a:schemeClr val="tx2">
              <a:lumMod val="75000"/>
            </a:schemeClr>
          </a:solidFill>
          <a:latin typeface="Arial"/>
          <a:ea typeface="+mn-ea"/>
          <a:cs typeface="Arial"/>
        </a:defRPr>
      </a:lvl2pPr>
      <a:lvl3pPr marL="1143000" indent="-228600" algn="l" defTabSz="457200" rtl="0" eaLnBrk="1" latinLnBrk="0" hangingPunct="1">
        <a:lnSpc>
          <a:spcPts val="2100"/>
        </a:lnSpc>
        <a:spcBef>
          <a:spcPts val="800"/>
        </a:spcBef>
        <a:buFont typeface="Arial"/>
        <a:buChar char="•"/>
        <a:defRPr sz="1800" b="0" i="0" kern="1200">
          <a:solidFill>
            <a:schemeClr val="tx2">
              <a:lumMod val="75000"/>
            </a:schemeClr>
          </a:solidFill>
          <a:latin typeface="Arial"/>
          <a:ea typeface="+mn-ea"/>
          <a:cs typeface="Arial"/>
        </a:defRPr>
      </a:lvl3pPr>
      <a:lvl4pPr marL="1600200" indent="-228600" algn="l" defTabSz="457200" rtl="0" eaLnBrk="1" latinLnBrk="0" hangingPunct="1">
        <a:lnSpc>
          <a:spcPts val="2100"/>
        </a:lnSpc>
        <a:spcBef>
          <a:spcPts val="800"/>
        </a:spcBef>
        <a:buFont typeface="Arial"/>
        <a:buChar char="–"/>
        <a:defRPr sz="1800" b="0" i="0" kern="1200">
          <a:solidFill>
            <a:schemeClr val="tx2">
              <a:lumMod val="75000"/>
            </a:schemeClr>
          </a:solidFill>
          <a:latin typeface="Arial"/>
          <a:ea typeface="+mn-ea"/>
          <a:cs typeface="Arial"/>
        </a:defRPr>
      </a:lvl4pPr>
      <a:lvl5pPr marL="2057400" indent="-228600" algn="l" defTabSz="457200" rtl="0" eaLnBrk="1" latinLnBrk="0" hangingPunct="1">
        <a:lnSpc>
          <a:spcPts val="2100"/>
        </a:lnSpc>
        <a:spcBef>
          <a:spcPts val="800"/>
        </a:spcBef>
        <a:buFont typeface="Arial"/>
        <a:buChar char="»"/>
        <a:defRPr sz="1800" b="0" i="0" kern="1200">
          <a:solidFill>
            <a:schemeClr val="tx2">
              <a:lumMod val="7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normAutofit/>
          </a:bodyPr>
          <a:lstStyle/>
          <a:p>
            <a:r>
              <a:rPr lang="fr-FR" dirty="0"/>
              <a:t>Rencontre des chargés cantonaux de la santé psychique</a:t>
            </a:r>
            <a:r>
              <a:rPr lang="de-DE" dirty="0" smtClean="0"/>
              <a:t>, 23.10.2014</a:t>
            </a:r>
            <a:endParaRPr lang="de-DE" dirty="0"/>
          </a:p>
        </p:txBody>
      </p:sp>
      <p:sp>
        <p:nvSpPr>
          <p:cNvPr id="3" name="Textplatzhalter 2"/>
          <p:cNvSpPr>
            <a:spLocks noGrp="1"/>
          </p:cNvSpPr>
          <p:nvPr>
            <p:ph type="body" sz="quarter" idx="13"/>
          </p:nvPr>
        </p:nvSpPr>
        <p:spPr>
          <a:xfrm>
            <a:off x="1476194" y="4347635"/>
            <a:ext cx="7309219" cy="433541"/>
          </a:xfrm>
        </p:spPr>
        <p:txBody>
          <a:bodyPr>
            <a:normAutofit/>
          </a:bodyPr>
          <a:lstStyle/>
          <a:p>
            <a:r>
              <a:rPr lang="de-DE" dirty="0" smtClean="0"/>
              <a:t>Daniela Schibli</a:t>
            </a:r>
            <a:endParaRPr lang="de-DE" dirty="0"/>
          </a:p>
        </p:txBody>
      </p:sp>
      <p:sp>
        <p:nvSpPr>
          <p:cNvPr id="4" name="Titel 3"/>
          <p:cNvSpPr>
            <a:spLocks noGrp="1"/>
          </p:cNvSpPr>
          <p:nvPr>
            <p:ph type="title"/>
          </p:nvPr>
        </p:nvSpPr>
        <p:spPr/>
        <p:txBody>
          <a:bodyPr/>
          <a:lstStyle/>
          <a:p>
            <a:r>
              <a:rPr lang="de-DE" dirty="0" err="1" smtClean="0"/>
              <a:t>Projet</a:t>
            </a:r>
            <a:r>
              <a:rPr lang="de-DE" dirty="0" smtClean="0"/>
              <a:t> </a:t>
            </a:r>
            <a:r>
              <a:rPr lang="de-DE" dirty="0" err="1" smtClean="0"/>
              <a:t>Santé</a:t>
            </a:r>
            <a:r>
              <a:rPr lang="de-DE" dirty="0" smtClean="0"/>
              <a:t> </a:t>
            </a:r>
            <a:r>
              <a:rPr lang="de-DE" dirty="0" err="1" smtClean="0"/>
              <a:t>psychique</a:t>
            </a:r>
            <a:r>
              <a:rPr lang="de-DE" dirty="0" smtClean="0"/>
              <a:t> </a:t>
            </a:r>
            <a:endParaRPr lang="de-DE" dirty="0"/>
          </a:p>
        </p:txBody>
      </p:sp>
      <p:sp>
        <p:nvSpPr>
          <p:cNvPr id="5" name="Textplatzhalter 4"/>
          <p:cNvSpPr>
            <a:spLocks noGrp="1"/>
          </p:cNvSpPr>
          <p:nvPr>
            <p:ph type="body" sz="quarter" idx="17"/>
          </p:nvPr>
        </p:nvSpPr>
        <p:spPr/>
        <p:txBody>
          <a:bodyPr/>
          <a:lstStyle/>
          <a:p>
            <a:r>
              <a:rPr lang="de-DE" dirty="0" err="1" smtClean="0"/>
              <a:t>Cheffe</a:t>
            </a:r>
            <a:r>
              <a:rPr lang="de-DE" dirty="0" smtClean="0"/>
              <a:t> de </a:t>
            </a:r>
            <a:r>
              <a:rPr lang="de-DE" dirty="0" err="1" smtClean="0"/>
              <a:t>projet</a:t>
            </a:r>
            <a:r>
              <a:rPr lang="de-DE" dirty="0" smtClean="0"/>
              <a:t> CDS</a:t>
            </a:r>
            <a:endParaRPr lang="de-DE" dirty="0"/>
          </a:p>
        </p:txBody>
      </p:sp>
      <p:sp>
        <p:nvSpPr>
          <p:cNvPr id="6" name="Textplatzhalter 5"/>
          <p:cNvSpPr>
            <a:spLocks noGrp="1"/>
          </p:cNvSpPr>
          <p:nvPr>
            <p:ph type="body" sz="quarter" idx="18"/>
          </p:nvPr>
        </p:nvSpPr>
        <p:spPr/>
        <p:txBody>
          <a:bodyPr/>
          <a:lstStyle/>
          <a:p>
            <a:r>
              <a:rPr lang="de-DE" dirty="0" err="1" smtClean="0"/>
              <a:t>Conférence</a:t>
            </a:r>
            <a:r>
              <a:rPr lang="de-DE" dirty="0" smtClean="0"/>
              <a:t> des </a:t>
            </a:r>
            <a:r>
              <a:rPr lang="de-DE" dirty="0" err="1" smtClean="0"/>
              <a:t>directeurs</a:t>
            </a:r>
            <a:r>
              <a:rPr lang="de-DE" dirty="0" smtClean="0"/>
              <a:t> de la </a:t>
            </a:r>
            <a:r>
              <a:rPr lang="de-DE" dirty="0" err="1" smtClean="0"/>
              <a:t>santé</a:t>
            </a:r>
            <a:r>
              <a:rPr lang="de-DE" dirty="0" smtClean="0"/>
              <a:t> CDS </a:t>
            </a:r>
            <a:endParaRPr lang="de-DE" dirty="0"/>
          </a:p>
        </p:txBody>
      </p:sp>
    </p:spTree>
    <p:extLst>
      <p:ext uri="{BB962C8B-B14F-4D97-AF65-F5344CB8AC3E}">
        <p14:creationId xmlns:p14="http://schemas.microsoft.com/office/powerpoint/2010/main" val="171043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3205591"/>
            <a:ext cx="7833472" cy="778012"/>
          </a:xfrm>
        </p:spPr>
        <p:txBody>
          <a:bodyPr>
            <a:normAutofit/>
          </a:bodyPr>
          <a:lstStyle/>
          <a:p>
            <a:pPr algn="ctr"/>
            <a:r>
              <a:rPr lang="de-DE" dirty="0" smtClean="0"/>
              <a:t>Merci de </a:t>
            </a:r>
            <a:r>
              <a:rPr lang="de-DE" dirty="0" err="1" smtClean="0"/>
              <a:t>votre</a:t>
            </a:r>
            <a:r>
              <a:rPr lang="de-DE" dirty="0" smtClean="0"/>
              <a:t> </a:t>
            </a:r>
            <a:r>
              <a:rPr lang="de-DE" dirty="0" err="1" smtClean="0"/>
              <a:t>attention</a:t>
            </a:r>
            <a:endParaRPr lang="de-DE" dirty="0"/>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10</a:t>
            </a:fld>
            <a:endParaRPr lang="de-DE" dirty="0"/>
          </a:p>
        </p:txBody>
      </p:sp>
    </p:spTree>
    <p:extLst>
      <p:ext uri="{BB962C8B-B14F-4D97-AF65-F5344CB8AC3E}">
        <p14:creationId xmlns:p14="http://schemas.microsoft.com/office/powerpoint/2010/main" val="3132791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Contexte</a:t>
            </a:r>
            <a:endParaRPr lang="de-DE" dirty="0"/>
          </a:p>
        </p:txBody>
      </p:sp>
      <p:sp>
        <p:nvSpPr>
          <p:cNvPr id="3" name="Inhaltsplatzhalter 2"/>
          <p:cNvSpPr>
            <a:spLocks noGrp="1"/>
          </p:cNvSpPr>
          <p:nvPr>
            <p:ph idx="1"/>
          </p:nvPr>
        </p:nvSpPr>
        <p:spPr/>
        <p:txBody>
          <a:bodyPr>
            <a:normAutofit/>
          </a:bodyPr>
          <a:lstStyle/>
          <a:p>
            <a:r>
              <a:rPr lang="fr-CH" dirty="0" smtClean="0"/>
              <a:t>Décision du Dialogue Politique nationale de la santé fin 2013: les travaux visant à renforcer et améliorer la coordination de la promotion de la santé, de la  prévention et du dépistage précoce débuteront par deux projets: </a:t>
            </a:r>
          </a:p>
          <a:p>
            <a:pPr lvl="1">
              <a:buFont typeface="Wingdings" panose="05000000000000000000" pitchFamily="2" charset="2"/>
              <a:buChar char="Ø"/>
            </a:pPr>
            <a:r>
              <a:rPr lang="fr-CH" dirty="0" smtClean="0"/>
              <a:t>Jusqu‘à fin 2014: rapport sur la santé psychique</a:t>
            </a:r>
          </a:p>
          <a:p>
            <a:pPr lvl="1">
              <a:buFont typeface="Wingdings" panose="05000000000000000000" pitchFamily="2" charset="2"/>
              <a:buChar char="Ø"/>
            </a:pPr>
            <a:r>
              <a:rPr lang="fr-CH" dirty="0" smtClean="0"/>
              <a:t>Jusqu‘à fin 2016: stratégie de prévention des maladies non transmissibles (NCD)</a:t>
            </a:r>
          </a:p>
          <a:p>
            <a:pPr>
              <a:buFont typeface="Arial" panose="020B0604020202020204" pitchFamily="34" charset="0"/>
              <a:buChar char="•"/>
            </a:pPr>
            <a:r>
              <a:rPr lang="fr-FR" dirty="0" smtClean="0"/>
              <a:t>Postulat </a:t>
            </a:r>
            <a:r>
              <a:rPr lang="fr-FR" dirty="0"/>
              <a:t>13.3370 de la Commission de la sécurité sociale et de la santé publique du Conseil des Etats </a:t>
            </a:r>
            <a:r>
              <a:rPr lang="fr-FR" dirty="0" smtClean="0"/>
              <a:t>«Mesures </a:t>
            </a:r>
            <a:r>
              <a:rPr lang="fr-FR" dirty="0"/>
              <a:t>envisagées dans le domaine de la santé en </a:t>
            </a:r>
            <a:r>
              <a:rPr lang="fr-FR" dirty="0" smtClean="0"/>
              <a:t>Suisse»</a:t>
            </a:r>
            <a:endParaRPr lang="fr-FR" dirty="0"/>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dirty="0" err="1" smtClean="0"/>
              <a:t>Rencontre</a:t>
            </a:r>
            <a:r>
              <a:rPr lang="de-DE" dirty="0" smtClean="0"/>
              <a:t> </a:t>
            </a:r>
            <a:r>
              <a:rPr lang="de-DE" dirty="0" err="1" smtClean="0"/>
              <a:t>santé</a:t>
            </a:r>
            <a:r>
              <a:rPr lang="de-DE" dirty="0" smtClean="0"/>
              <a:t> </a:t>
            </a:r>
            <a:r>
              <a:rPr lang="de-DE" dirty="0" err="1" smtClean="0"/>
              <a:t>psychique</a:t>
            </a:r>
            <a:r>
              <a:rPr lang="de-DE" dirty="0" smtClean="0"/>
              <a:t>,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2</a:t>
            </a:fld>
            <a:endParaRPr lang="de-DE" dirty="0"/>
          </a:p>
        </p:txBody>
      </p:sp>
    </p:spTree>
    <p:extLst>
      <p:ext uri="{BB962C8B-B14F-4D97-AF65-F5344CB8AC3E}">
        <p14:creationId xmlns:p14="http://schemas.microsoft.com/office/powerpoint/2010/main" val="65892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fontScale="90000"/>
          </a:bodyPr>
          <a:lstStyle/>
          <a:p>
            <a:r>
              <a:rPr lang="de-DE" dirty="0" err="1" smtClean="0"/>
              <a:t>Délimitation</a:t>
            </a:r>
            <a:r>
              <a:rPr lang="de-DE" dirty="0" smtClean="0"/>
              <a:t> par </a:t>
            </a:r>
            <a:r>
              <a:rPr lang="de-DE" dirty="0" err="1" smtClean="0"/>
              <a:t>rapport</a:t>
            </a:r>
            <a:r>
              <a:rPr lang="de-DE" dirty="0" smtClean="0"/>
              <a:t> à </a:t>
            </a:r>
            <a:r>
              <a:rPr lang="de-DE" dirty="0" err="1" smtClean="0"/>
              <a:t>d‘autres</a:t>
            </a:r>
            <a:r>
              <a:rPr lang="de-DE" dirty="0" smtClean="0"/>
              <a:t> </a:t>
            </a:r>
            <a:r>
              <a:rPr lang="de-DE" dirty="0" err="1" smtClean="0"/>
              <a:t>interventions</a:t>
            </a:r>
            <a:r>
              <a:rPr lang="de-DE" dirty="0" smtClean="0"/>
              <a:t> </a:t>
            </a:r>
            <a:r>
              <a:rPr lang="de-DE" dirty="0" err="1" smtClean="0"/>
              <a:t>parlementaires</a:t>
            </a:r>
            <a:endParaRPr lang="de-DE" dirty="0"/>
          </a:p>
        </p:txBody>
      </p:sp>
      <p:sp>
        <p:nvSpPr>
          <p:cNvPr id="3" name="Inhaltsplatzhalter 2"/>
          <p:cNvSpPr>
            <a:spLocks noGrp="1"/>
          </p:cNvSpPr>
          <p:nvPr>
            <p:ph idx="1"/>
          </p:nvPr>
        </p:nvSpPr>
        <p:spPr>
          <a:xfrm>
            <a:off x="844778" y="2673274"/>
            <a:ext cx="7833471" cy="4392000"/>
          </a:xfrm>
        </p:spPr>
        <p:txBody>
          <a:bodyPr>
            <a:normAutofit/>
          </a:bodyPr>
          <a:lstStyle/>
          <a:p>
            <a:r>
              <a:rPr lang="de-DE" dirty="0" smtClean="0"/>
              <a:t>Postulat </a:t>
            </a:r>
            <a:r>
              <a:rPr lang="de-DE" dirty="0" err="1" smtClean="0"/>
              <a:t>Stähelin</a:t>
            </a:r>
            <a:r>
              <a:rPr lang="de-DE" dirty="0" smtClean="0"/>
              <a:t> (10.3255) „</a:t>
            </a:r>
            <a:r>
              <a:rPr lang="de-DE" dirty="0" err="1" smtClean="0"/>
              <a:t>Avenir</a:t>
            </a:r>
            <a:r>
              <a:rPr lang="de-DE" dirty="0" smtClean="0"/>
              <a:t> de la </a:t>
            </a:r>
            <a:r>
              <a:rPr lang="de-DE" dirty="0" err="1" smtClean="0"/>
              <a:t>psychiatrie</a:t>
            </a:r>
            <a:r>
              <a:rPr lang="de-DE" dirty="0" smtClean="0"/>
              <a:t>“</a:t>
            </a:r>
          </a:p>
          <a:p>
            <a:r>
              <a:rPr lang="de-DE" dirty="0" smtClean="0"/>
              <a:t>Motion Ingold (11.3973) „</a:t>
            </a:r>
            <a:r>
              <a:rPr lang="de-DE" dirty="0" err="1" smtClean="0"/>
              <a:t>Prévention</a:t>
            </a:r>
            <a:r>
              <a:rPr lang="de-DE" dirty="0" smtClean="0"/>
              <a:t> du </a:t>
            </a:r>
            <a:r>
              <a:rPr lang="de-DE" dirty="0" err="1" smtClean="0"/>
              <a:t>suicide</a:t>
            </a:r>
            <a:r>
              <a:rPr lang="de-DE" dirty="0" smtClean="0"/>
              <a:t>. </a:t>
            </a:r>
            <a:r>
              <a:rPr lang="de-DE" dirty="0" err="1" smtClean="0"/>
              <a:t>Mieux</a:t>
            </a:r>
            <a:r>
              <a:rPr lang="de-DE" dirty="0" smtClean="0"/>
              <a:t> </a:t>
            </a:r>
            <a:r>
              <a:rPr lang="de-DE" dirty="0" err="1" smtClean="0"/>
              <a:t>utiliser</a:t>
            </a:r>
            <a:r>
              <a:rPr lang="de-DE" dirty="0" smtClean="0"/>
              <a:t> les </a:t>
            </a:r>
            <a:r>
              <a:rPr lang="de-DE" dirty="0" err="1" smtClean="0"/>
              <a:t>leviers</a:t>
            </a:r>
            <a:r>
              <a:rPr lang="de-DE" dirty="0" smtClean="0"/>
              <a:t> disponibles“</a:t>
            </a:r>
          </a:p>
          <a:p>
            <a:r>
              <a:rPr lang="de-DE" dirty="0" smtClean="0"/>
              <a:t>Postulat Ingold (14.3191) „</a:t>
            </a:r>
            <a:r>
              <a:rPr lang="de-DE" dirty="0" err="1" smtClean="0"/>
              <a:t>Intégration</a:t>
            </a:r>
            <a:r>
              <a:rPr lang="de-DE" dirty="0" smtClean="0"/>
              <a:t> </a:t>
            </a:r>
            <a:r>
              <a:rPr lang="de-DE" dirty="0" err="1" smtClean="0"/>
              <a:t>sur</a:t>
            </a:r>
            <a:r>
              <a:rPr lang="de-DE" dirty="0" smtClean="0"/>
              <a:t> le </a:t>
            </a:r>
            <a:r>
              <a:rPr lang="de-DE" dirty="0" err="1" smtClean="0"/>
              <a:t>marché</a:t>
            </a:r>
            <a:r>
              <a:rPr lang="de-DE" dirty="0" smtClean="0"/>
              <a:t> du </a:t>
            </a:r>
            <a:r>
              <a:rPr lang="de-DE" dirty="0" err="1" smtClean="0"/>
              <a:t>travail</a:t>
            </a:r>
            <a:r>
              <a:rPr lang="de-DE" dirty="0" smtClean="0"/>
              <a:t> des </a:t>
            </a:r>
            <a:r>
              <a:rPr lang="de-DE" dirty="0" err="1" smtClean="0"/>
              <a:t>personnes</a:t>
            </a:r>
            <a:r>
              <a:rPr lang="de-DE" dirty="0" smtClean="0"/>
              <a:t> </a:t>
            </a:r>
            <a:r>
              <a:rPr lang="de-DE" dirty="0" err="1" smtClean="0"/>
              <a:t>présentant</a:t>
            </a:r>
            <a:r>
              <a:rPr lang="de-DE" dirty="0" smtClean="0"/>
              <a:t> des </a:t>
            </a:r>
            <a:r>
              <a:rPr lang="de-DE" dirty="0" err="1" smtClean="0"/>
              <a:t>troubles</a:t>
            </a:r>
            <a:r>
              <a:rPr lang="de-DE" dirty="0" smtClean="0"/>
              <a:t> </a:t>
            </a:r>
            <a:r>
              <a:rPr lang="de-DE" dirty="0" err="1" smtClean="0"/>
              <a:t>psychiques</a:t>
            </a:r>
            <a:r>
              <a:rPr lang="de-DE" dirty="0" smtClean="0"/>
              <a:t>“</a:t>
            </a:r>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3</a:t>
            </a:fld>
            <a:endParaRPr lang="de-DE" dirty="0"/>
          </a:p>
        </p:txBody>
      </p:sp>
    </p:spTree>
    <p:extLst>
      <p:ext uri="{BB962C8B-B14F-4D97-AF65-F5344CB8AC3E}">
        <p14:creationId xmlns:p14="http://schemas.microsoft.com/office/powerpoint/2010/main" val="2679203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fontScale="90000"/>
          </a:bodyPr>
          <a:lstStyle/>
          <a:p>
            <a:r>
              <a:rPr lang="fr-CH" dirty="0" smtClean="0"/>
              <a:t>L‘accent principal du rapport Santé psychique</a:t>
            </a:r>
            <a:endParaRPr lang="fr-CH" dirty="0"/>
          </a:p>
        </p:txBody>
      </p:sp>
      <p:sp>
        <p:nvSpPr>
          <p:cNvPr id="3" name="Inhaltsplatzhalter 2"/>
          <p:cNvSpPr>
            <a:spLocks noGrp="1"/>
          </p:cNvSpPr>
          <p:nvPr>
            <p:ph idx="1"/>
          </p:nvPr>
        </p:nvSpPr>
        <p:spPr>
          <a:xfrm>
            <a:off x="844778" y="2673274"/>
            <a:ext cx="7833471" cy="4392000"/>
          </a:xfrm>
        </p:spPr>
        <p:txBody>
          <a:bodyPr>
            <a:normAutofit/>
          </a:bodyPr>
          <a:lstStyle/>
          <a:p>
            <a:r>
              <a:rPr lang="fr-FR" dirty="0"/>
              <a:t>Maintien et promotion de la santé psychique </a:t>
            </a:r>
          </a:p>
          <a:p>
            <a:r>
              <a:rPr lang="fr-FR" dirty="0"/>
              <a:t>Prévention et dépistage précoce des maladies psychiques</a:t>
            </a:r>
          </a:p>
          <a:p>
            <a:r>
              <a:rPr lang="fr-FR" dirty="0"/>
              <a:t>Interfaces pour le traitement et l’encadrement des personnes atteintes de maladie psychique (y c. proches</a:t>
            </a:r>
            <a:r>
              <a:rPr lang="fr-FR" dirty="0" smtClean="0"/>
              <a:t>)</a:t>
            </a:r>
            <a:endParaRPr lang="de-DE" dirty="0" smtClean="0"/>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4</a:t>
            </a:fld>
            <a:endParaRPr lang="de-DE" dirty="0"/>
          </a:p>
        </p:txBody>
      </p:sp>
    </p:spTree>
    <p:extLst>
      <p:ext uri="{BB962C8B-B14F-4D97-AF65-F5344CB8AC3E}">
        <p14:creationId xmlns:p14="http://schemas.microsoft.com/office/powerpoint/2010/main" val="219258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a:bodyPr>
          <a:lstStyle/>
          <a:p>
            <a:r>
              <a:rPr lang="de-DE" sz="2200" dirty="0" smtClean="0"/>
              <a:t>Organisation</a:t>
            </a:r>
            <a:r>
              <a:rPr lang="de-DE" sz="2200" dirty="0"/>
              <a:t/>
            </a:r>
            <a:br>
              <a:rPr lang="de-DE" sz="2200" dirty="0"/>
            </a:br>
            <a:r>
              <a:rPr lang="de-DE" sz="2200" dirty="0" smtClean="0"/>
              <a:t>du </a:t>
            </a:r>
            <a:r>
              <a:rPr lang="de-DE" sz="2200" dirty="0" err="1" smtClean="0"/>
              <a:t>projet</a:t>
            </a:r>
            <a:endParaRPr lang="de-DE" sz="2200" dirty="0"/>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5</a:t>
            </a:fld>
            <a:endParaRPr lang="de-DE" dirty="0"/>
          </a:p>
        </p:txBody>
      </p:sp>
      <p:pic>
        <p:nvPicPr>
          <p:cNvPr id="8" name="Picture 2"/>
          <p:cNvPicPr>
            <a:picLocks noGrp="1" noChangeAspect="1" noChangeArrowheads="1"/>
          </p:cNvPicPr>
          <p:nvPr>
            <p:ph idx="1"/>
          </p:nvPr>
        </p:nvPicPr>
        <p:blipFill>
          <a:blip r:embed="rId2" cstate="print"/>
          <a:srcRect b="9585"/>
          <a:stretch>
            <a:fillRect/>
          </a:stretch>
        </p:blipFill>
        <p:spPr bwMode="auto">
          <a:xfrm>
            <a:off x="3672450" y="1894123"/>
            <a:ext cx="4763883" cy="4581710"/>
          </a:xfrm>
          <a:prstGeom prst="rect">
            <a:avLst/>
          </a:prstGeom>
          <a:noFill/>
          <a:ln w="9525">
            <a:noFill/>
            <a:miter lim="800000"/>
            <a:headEnd/>
            <a:tailEnd/>
          </a:ln>
        </p:spPr>
      </p:pic>
      <p:sp>
        <p:nvSpPr>
          <p:cNvPr id="9" name="Textfeld 8"/>
          <p:cNvSpPr txBox="1"/>
          <p:nvPr/>
        </p:nvSpPr>
        <p:spPr>
          <a:xfrm>
            <a:off x="5522825" y="4063080"/>
            <a:ext cx="2166085" cy="246221"/>
          </a:xfrm>
          <a:prstGeom prst="rect">
            <a:avLst/>
          </a:prstGeom>
          <a:solidFill>
            <a:schemeClr val="bg1">
              <a:lumMod val="50000"/>
            </a:schemeClr>
          </a:solidFill>
        </p:spPr>
        <p:txBody>
          <a:bodyPr wrap="square" rtlCol="0">
            <a:spAutoFit/>
          </a:bodyPr>
          <a:lstStyle/>
          <a:p>
            <a:r>
              <a:rPr lang="de-CH" sz="1000" b="1" dirty="0" smtClean="0">
                <a:solidFill>
                  <a:schemeClr val="bg1"/>
                </a:solidFill>
              </a:rPr>
              <a:t>Dialogprojekt Psychische Gesundheit</a:t>
            </a:r>
          </a:p>
        </p:txBody>
      </p:sp>
    </p:spTree>
    <p:extLst>
      <p:ext uri="{BB962C8B-B14F-4D97-AF65-F5344CB8AC3E}">
        <p14:creationId xmlns:p14="http://schemas.microsoft.com/office/powerpoint/2010/main" val="3227343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a:bodyPr>
          <a:lstStyle/>
          <a:p>
            <a:r>
              <a:rPr lang="de-DE" dirty="0" smtClean="0"/>
              <a:t>Etat des </a:t>
            </a:r>
            <a:r>
              <a:rPr lang="de-DE" dirty="0" err="1" smtClean="0"/>
              <a:t>travaux</a:t>
            </a:r>
            <a:endParaRPr lang="de-DE" dirty="0"/>
          </a:p>
        </p:txBody>
      </p:sp>
      <p:sp>
        <p:nvSpPr>
          <p:cNvPr id="3" name="Inhaltsplatzhalter 2"/>
          <p:cNvSpPr>
            <a:spLocks noGrp="1"/>
          </p:cNvSpPr>
          <p:nvPr>
            <p:ph idx="1"/>
          </p:nvPr>
        </p:nvSpPr>
        <p:spPr>
          <a:xfrm>
            <a:off x="844778" y="2673274"/>
            <a:ext cx="7833471" cy="3425376"/>
          </a:xfrm>
        </p:spPr>
        <p:txBody>
          <a:bodyPr>
            <a:normAutofit/>
          </a:bodyPr>
          <a:lstStyle/>
          <a:p>
            <a:pPr>
              <a:buFontTx/>
              <a:buChar char="-"/>
            </a:pPr>
            <a:r>
              <a:rPr lang="fr-CH" dirty="0" smtClean="0"/>
              <a:t>Une première version du rapport existe.</a:t>
            </a:r>
          </a:p>
          <a:p>
            <a:pPr>
              <a:buFontTx/>
              <a:buChar char="-"/>
            </a:pPr>
            <a:r>
              <a:rPr lang="fr-CH" dirty="0" smtClean="0"/>
              <a:t>Le Comité directeur de la CDS décide aujourd’hui (23 octobre 2014) si le rapport devrait dans sa forme actuelle être mis en consultation par le Dialogue Politique nationale de la santé en novembre 2014. </a:t>
            </a:r>
          </a:p>
          <a:p>
            <a:pPr>
              <a:buFontTx/>
              <a:buChar char="-"/>
            </a:pPr>
            <a:r>
              <a:rPr lang="fr-CH" dirty="0" smtClean="0"/>
              <a:t>Parallèlement, le processus est en cours an sein de l‘OFSP / du DFI</a:t>
            </a:r>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6</a:t>
            </a:fld>
            <a:endParaRPr lang="de-DE" dirty="0"/>
          </a:p>
        </p:txBody>
      </p:sp>
    </p:spTree>
    <p:extLst>
      <p:ext uri="{BB962C8B-B14F-4D97-AF65-F5344CB8AC3E}">
        <p14:creationId xmlns:p14="http://schemas.microsoft.com/office/powerpoint/2010/main" val="1418522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a:bodyPr>
          <a:lstStyle/>
          <a:p>
            <a:r>
              <a:rPr lang="de-DE" dirty="0" smtClean="0"/>
              <a:t>Suite des </a:t>
            </a:r>
            <a:r>
              <a:rPr lang="de-DE" dirty="0" err="1" smtClean="0"/>
              <a:t>travaux</a:t>
            </a:r>
            <a:endParaRPr lang="de-DE" dirty="0"/>
          </a:p>
        </p:txBody>
      </p:sp>
      <p:sp>
        <p:nvSpPr>
          <p:cNvPr id="3" name="Inhaltsplatzhalter 2"/>
          <p:cNvSpPr>
            <a:spLocks noGrp="1"/>
          </p:cNvSpPr>
          <p:nvPr>
            <p:ph idx="1"/>
          </p:nvPr>
        </p:nvSpPr>
        <p:spPr>
          <a:xfrm>
            <a:off x="844778" y="2673274"/>
            <a:ext cx="7833471" cy="3425376"/>
          </a:xfrm>
        </p:spPr>
        <p:txBody>
          <a:bodyPr>
            <a:normAutofit/>
          </a:bodyPr>
          <a:lstStyle/>
          <a:p>
            <a:pPr>
              <a:buFontTx/>
              <a:buChar char="-"/>
            </a:pPr>
            <a:r>
              <a:rPr lang="fr-CH" dirty="0" smtClean="0"/>
              <a:t>Lancement de la consultation fin novembre 2014</a:t>
            </a:r>
          </a:p>
          <a:p>
            <a:pPr>
              <a:buFontTx/>
              <a:buChar char="-"/>
            </a:pPr>
            <a:r>
              <a:rPr lang="fr-CH" dirty="0" smtClean="0"/>
              <a:t>Réunion consacrée à la consultation janvier 2015</a:t>
            </a:r>
          </a:p>
          <a:p>
            <a:pPr>
              <a:buFontTx/>
              <a:buChar char="-"/>
            </a:pPr>
            <a:r>
              <a:rPr lang="fr-CH" dirty="0" smtClean="0"/>
              <a:t>Finalisation du rapport</a:t>
            </a:r>
          </a:p>
          <a:p>
            <a:pPr>
              <a:buFontTx/>
              <a:buChar char="-"/>
            </a:pPr>
            <a:r>
              <a:rPr lang="fr-CH" dirty="0" smtClean="0"/>
              <a:t>Adoption par le Dialogue Politique  nationale de la santé en mai 2015</a:t>
            </a:r>
          </a:p>
          <a:p>
            <a:pPr>
              <a:buFontTx/>
              <a:buChar char="-"/>
            </a:pPr>
            <a:r>
              <a:rPr lang="fr-CH" dirty="0" smtClean="0"/>
              <a:t>Ensuite phase de mise en œuvre  </a:t>
            </a:r>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7</a:t>
            </a:fld>
            <a:endParaRPr lang="de-DE" dirty="0"/>
          </a:p>
        </p:txBody>
      </p:sp>
    </p:spTree>
    <p:extLst>
      <p:ext uri="{BB962C8B-B14F-4D97-AF65-F5344CB8AC3E}">
        <p14:creationId xmlns:p14="http://schemas.microsoft.com/office/powerpoint/2010/main" val="2147766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a:bodyPr>
          <a:lstStyle/>
          <a:p>
            <a:r>
              <a:rPr lang="de-DE" dirty="0" smtClean="0"/>
              <a:t>Plan </a:t>
            </a:r>
            <a:r>
              <a:rPr lang="de-DE" dirty="0" err="1" smtClean="0"/>
              <a:t>d‘action</a:t>
            </a:r>
            <a:r>
              <a:rPr lang="de-DE" dirty="0" smtClean="0"/>
              <a:t> </a:t>
            </a:r>
            <a:r>
              <a:rPr lang="de-DE" dirty="0" err="1" smtClean="0"/>
              <a:t>prévention</a:t>
            </a:r>
            <a:r>
              <a:rPr lang="de-DE" dirty="0" smtClean="0"/>
              <a:t> du </a:t>
            </a:r>
            <a:r>
              <a:rPr lang="de-DE" dirty="0" err="1" smtClean="0"/>
              <a:t>suicide</a:t>
            </a:r>
            <a:r>
              <a:rPr lang="de-DE" dirty="0" smtClean="0"/>
              <a:t> I</a:t>
            </a:r>
            <a:endParaRPr lang="de-DE" dirty="0"/>
          </a:p>
        </p:txBody>
      </p:sp>
      <p:sp>
        <p:nvSpPr>
          <p:cNvPr id="3" name="Inhaltsplatzhalter 2"/>
          <p:cNvSpPr>
            <a:spLocks noGrp="1"/>
          </p:cNvSpPr>
          <p:nvPr>
            <p:ph idx="1"/>
          </p:nvPr>
        </p:nvSpPr>
        <p:spPr>
          <a:xfrm>
            <a:off x="844778" y="2673274"/>
            <a:ext cx="7833471" cy="3425376"/>
          </a:xfrm>
        </p:spPr>
        <p:txBody>
          <a:bodyPr>
            <a:normAutofit/>
          </a:bodyPr>
          <a:lstStyle/>
          <a:p>
            <a:pPr>
              <a:buFontTx/>
              <a:buChar char="-"/>
            </a:pPr>
            <a:r>
              <a:rPr lang="fr-CH" dirty="0" smtClean="0"/>
              <a:t>Motion Ingold (11.3973) „ Prévention du suicide. Mieux utiliser les leviers disponibles“</a:t>
            </a:r>
          </a:p>
          <a:p>
            <a:pPr>
              <a:buFontTx/>
              <a:buChar char="-"/>
            </a:pPr>
            <a:r>
              <a:rPr lang="fr-CH" dirty="0" smtClean="0"/>
              <a:t>Mandat du Dialogue Politique nationale de la santé </a:t>
            </a:r>
          </a:p>
          <a:p>
            <a:pPr>
              <a:buFontTx/>
              <a:buChar char="-"/>
            </a:pPr>
            <a:r>
              <a:rPr lang="fr-CH" dirty="0" smtClean="0"/>
              <a:t>Projet commun OFSP, CDS, Promotion Santé Suisse</a:t>
            </a:r>
          </a:p>
          <a:p>
            <a:pPr>
              <a:buFontTx/>
              <a:buChar char="-"/>
            </a:pPr>
            <a:r>
              <a:rPr lang="fr-CH" dirty="0" smtClean="0"/>
              <a:t>Calendrier prévu: projet de rapport d‘ici fin 2015, consultation début 2016, adoption par le Dialogue en mai 2016</a:t>
            </a:r>
          </a:p>
          <a:p>
            <a:pPr lvl="1">
              <a:buFontTx/>
              <a:buChar char="-"/>
            </a:pPr>
            <a:endParaRPr lang="fr-CH" dirty="0" smtClean="0"/>
          </a:p>
          <a:p>
            <a:pPr marL="0" indent="0">
              <a:buNone/>
            </a:pPr>
            <a:r>
              <a:rPr lang="fr-CH" dirty="0" smtClean="0"/>
              <a:t>	</a:t>
            </a:r>
          </a:p>
          <a:p>
            <a:pPr>
              <a:buFontTx/>
              <a:buChar char="-"/>
            </a:pPr>
            <a:endParaRPr lang="de-DE" dirty="0" smtClean="0"/>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8</a:t>
            </a:fld>
            <a:endParaRPr lang="de-DE" dirty="0"/>
          </a:p>
        </p:txBody>
      </p:sp>
    </p:spTree>
    <p:extLst>
      <p:ext uri="{BB962C8B-B14F-4D97-AF65-F5344CB8AC3E}">
        <p14:creationId xmlns:p14="http://schemas.microsoft.com/office/powerpoint/2010/main" val="37876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4778" y="1575574"/>
            <a:ext cx="7833472" cy="778012"/>
          </a:xfrm>
        </p:spPr>
        <p:txBody>
          <a:bodyPr>
            <a:normAutofit/>
          </a:bodyPr>
          <a:lstStyle/>
          <a:p>
            <a:r>
              <a:rPr lang="de-DE" dirty="0"/>
              <a:t>Plan </a:t>
            </a:r>
            <a:r>
              <a:rPr lang="de-DE" dirty="0" err="1"/>
              <a:t>d‘action</a:t>
            </a:r>
            <a:r>
              <a:rPr lang="de-DE" dirty="0"/>
              <a:t> </a:t>
            </a:r>
            <a:r>
              <a:rPr lang="de-DE" dirty="0" err="1"/>
              <a:t>prévention</a:t>
            </a:r>
            <a:r>
              <a:rPr lang="de-DE" dirty="0"/>
              <a:t> du </a:t>
            </a:r>
            <a:r>
              <a:rPr lang="de-DE" dirty="0" err="1"/>
              <a:t>suicide</a:t>
            </a:r>
            <a:r>
              <a:rPr lang="de-DE" dirty="0"/>
              <a:t> II</a:t>
            </a:r>
          </a:p>
        </p:txBody>
      </p:sp>
      <p:sp>
        <p:nvSpPr>
          <p:cNvPr id="3" name="Inhaltsplatzhalter 2"/>
          <p:cNvSpPr>
            <a:spLocks noGrp="1"/>
          </p:cNvSpPr>
          <p:nvPr>
            <p:ph idx="1"/>
          </p:nvPr>
        </p:nvSpPr>
        <p:spPr>
          <a:xfrm>
            <a:off x="844778" y="2673274"/>
            <a:ext cx="7833471" cy="3425376"/>
          </a:xfrm>
        </p:spPr>
        <p:txBody>
          <a:bodyPr>
            <a:normAutofit/>
          </a:bodyPr>
          <a:lstStyle/>
          <a:p>
            <a:pPr marL="0" indent="0">
              <a:buNone/>
            </a:pPr>
            <a:r>
              <a:rPr lang="fr-CH" dirty="0" smtClean="0"/>
              <a:t>5 blocs de travaux:</a:t>
            </a:r>
          </a:p>
          <a:p>
            <a:pPr>
              <a:buFont typeface="Wingdings" panose="05000000000000000000" pitchFamily="2" charset="2"/>
              <a:buChar char="Ø"/>
            </a:pPr>
            <a:r>
              <a:rPr lang="fr-CH" dirty="0" smtClean="0"/>
              <a:t>Aide lors de crises et prévention secondaire du suicide dans les soins</a:t>
            </a:r>
          </a:p>
          <a:p>
            <a:pPr>
              <a:buFont typeface="Wingdings" panose="05000000000000000000" pitchFamily="2" charset="2"/>
              <a:buChar char="Ø"/>
            </a:pPr>
            <a:r>
              <a:rPr lang="fr-CH" dirty="0" smtClean="0"/>
              <a:t>Prévention du suicide par la promotion de la santé et la prévention des maladies psychiques: rapport Santé psychique </a:t>
            </a:r>
          </a:p>
          <a:p>
            <a:pPr>
              <a:buFont typeface="Wingdings" panose="05000000000000000000" pitchFamily="2" charset="2"/>
              <a:buChar char="Ø"/>
            </a:pPr>
            <a:r>
              <a:rPr lang="fr-CH" dirty="0" smtClean="0"/>
              <a:t>Prévention du suicide par la limitation de l’accès aux moyens + communication dans les médias</a:t>
            </a:r>
          </a:p>
          <a:p>
            <a:pPr>
              <a:buFont typeface="Wingdings" panose="05000000000000000000" pitchFamily="2" charset="2"/>
              <a:buChar char="Ø"/>
            </a:pPr>
            <a:r>
              <a:rPr lang="fr-CH" dirty="0" smtClean="0"/>
              <a:t>Prévention / intervention isolement</a:t>
            </a:r>
          </a:p>
          <a:p>
            <a:pPr>
              <a:buFont typeface="Wingdings" panose="05000000000000000000" pitchFamily="2" charset="2"/>
              <a:buChar char="Ø"/>
            </a:pPr>
            <a:r>
              <a:rPr lang="fr-CH" dirty="0" smtClean="0"/>
              <a:t>Monitorage et recherche	</a:t>
            </a:r>
          </a:p>
          <a:p>
            <a:pPr>
              <a:buFontTx/>
              <a:buChar char="-"/>
            </a:pPr>
            <a:endParaRPr lang="de-DE" dirty="0" smtClean="0"/>
          </a:p>
        </p:txBody>
      </p:sp>
      <p:sp>
        <p:nvSpPr>
          <p:cNvPr id="5" name="Datumsplatzhalter 4"/>
          <p:cNvSpPr>
            <a:spLocks noGrp="1"/>
          </p:cNvSpPr>
          <p:nvPr>
            <p:ph type="dt" sz="half" idx="14"/>
          </p:nvPr>
        </p:nvSpPr>
        <p:spPr/>
        <p:txBody>
          <a:bodyPr/>
          <a:lstStyle/>
          <a:p>
            <a:r>
              <a:rPr lang="de-DE" smtClean="0"/>
              <a:t>36.1 / DS</a:t>
            </a:r>
            <a:endParaRPr lang="de-DE" dirty="0"/>
          </a:p>
        </p:txBody>
      </p:sp>
      <p:sp>
        <p:nvSpPr>
          <p:cNvPr id="6" name="Fußzeilenplatzhalter 5"/>
          <p:cNvSpPr>
            <a:spLocks noGrp="1"/>
          </p:cNvSpPr>
          <p:nvPr>
            <p:ph type="ftr" sz="quarter" idx="15"/>
          </p:nvPr>
        </p:nvSpPr>
        <p:spPr/>
        <p:txBody>
          <a:bodyPr/>
          <a:lstStyle/>
          <a:p>
            <a:r>
              <a:rPr lang="de-DE" smtClean="0"/>
              <a:t>Rencontre santé psychique, 23.10.2014</a:t>
            </a:r>
            <a:endParaRPr lang="de-DE" dirty="0"/>
          </a:p>
        </p:txBody>
      </p:sp>
      <p:sp>
        <p:nvSpPr>
          <p:cNvPr id="7" name="Foliennummernplatzhalter 6"/>
          <p:cNvSpPr>
            <a:spLocks noGrp="1"/>
          </p:cNvSpPr>
          <p:nvPr>
            <p:ph type="sldNum" sz="quarter" idx="16"/>
          </p:nvPr>
        </p:nvSpPr>
        <p:spPr/>
        <p:txBody>
          <a:bodyPr/>
          <a:lstStyle/>
          <a:p>
            <a:fld id="{BC8DB048-6673-6A4C-A633-2541EE6C7872}" type="slidenum">
              <a:rPr lang="de-DE" smtClean="0"/>
              <a:pPr/>
              <a:t>9</a:t>
            </a:fld>
            <a:endParaRPr lang="de-DE" dirty="0"/>
          </a:p>
        </p:txBody>
      </p:sp>
    </p:spTree>
    <p:extLst>
      <p:ext uri="{BB962C8B-B14F-4D97-AF65-F5344CB8AC3E}">
        <p14:creationId xmlns:p14="http://schemas.microsoft.com/office/powerpoint/2010/main" val="3792194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gdk_präsentation_NE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r">
          <a:defRPr sz="1300" dirty="0" smtClean="0">
            <a:solidFill>
              <a:srgbClr val="F7A343"/>
            </a:solidFill>
          </a:defRPr>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gdk_präsentation_NEU</Template>
  <TotalTime>0</TotalTime>
  <Words>522</Words>
  <Application>Microsoft Office PowerPoint</Application>
  <PresentationFormat>Bildschirmpräsentation (4:3)</PresentationFormat>
  <Paragraphs>72</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gdk_präsentation_NEU</vt:lpstr>
      <vt:lpstr>Projet Santé psychique </vt:lpstr>
      <vt:lpstr>Contexte</vt:lpstr>
      <vt:lpstr>Délimitation par rapport à d‘autres interventions parlementaires</vt:lpstr>
      <vt:lpstr>L‘accent principal du rapport Santé psychique</vt:lpstr>
      <vt:lpstr>Organisation du projet</vt:lpstr>
      <vt:lpstr>Etat des travaux</vt:lpstr>
      <vt:lpstr>Suite des travaux</vt:lpstr>
      <vt:lpstr>Plan d‘action prévention du suicide I</vt:lpstr>
      <vt:lpstr>Plan d‘action prévention du suicide II</vt:lpstr>
      <vt:lpstr>Merci de votre attention</vt:lpstr>
    </vt:vector>
  </TitlesOfParts>
  <Company>Abraxas Informatik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Schibli Daniela</dc:creator>
  <cp:lastModifiedBy>Schibli Daniela</cp:lastModifiedBy>
  <cp:revision>33</cp:revision>
  <cp:lastPrinted>2012-01-06T13:10:23Z</cp:lastPrinted>
  <dcterms:created xsi:type="dcterms:W3CDTF">2014-10-21T16:00:33Z</dcterms:created>
  <dcterms:modified xsi:type="dcterms:W3CDTF">2014-10-22T19:44:17Z</dcterms:modified>
</cp:coreProperties>
</file>